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8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149EFA-8FEC-4686-A6C5-DBBAEFF59E99}" type="datetimeFigureOut">
              <a:rPr lang="en-US" smtClean="0"/>
              <a:pPr/>
              <a:t>09/17/2013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4E6846-AB73-40D8-9BFB-776066D70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Woodrow Wilson and the election of 1912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57150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Election of 1912 was different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36576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Election had 3 main candidates</a:t>
            </a:r>
          </a:p>
          <a:p>
            <a:endParaRPr lang="en-US" dirty="0" smtClean="0"/>
          </a:p>
          <a:p>
            <a:r>
              <a:rPr lang="en-US" dirty="0" smtClean="0"/>
              <a:t>One was a former president</a:t>
            </a:r>
          </a:p>
          <a:p>
            <a:endParaRPr lang="en-US" dirty="0" smtClean="0"/>
          </a:p>
          <a:p>
            <a:r>
              <a:rPr lang="en-US" dirty="0" smtClean="0"/>
              <a:t>Woodrow Wilson = Democrat</a:t>
            </a:r>
          </a:p>
          <a:p>
            <a:endParaRPr lang="en-US" dirty="0" smtClean="0"/>
          </a:p>
          <a:p>
            <a:r>
              <a:rPr lang="en-US" dirty="0" smtClean="0"/>
              <a:t>Teddy Roosevelt = Progressive</a:t>
            </a:r>
          </a:p>
          <a:p>
            <a:endParaRPr lang="en-US" dirty="0" smtClean="0"/>
          </a:p>
          <a:p>
            <a:r>
              <a:rPr lang="en-US" dirty="0" smtClean="0"/>
              <a:t>William Taft = Republican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4522334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67600" cy="1143000"/>
          </a:xfrm>
        </p:spPr>
        <p:txBody>
          <a:bodyPr/>
          <a:lstStyle/>
          <a:p>
            <a:r>
              <a:rPr lang="en-US" dirty="0" smtClean="0"/>
              <a:t>Who won?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Roosevelt and Taft split the votes of the Republican party</a:t>
            </a:r>
          </a:p>
          <a:p>
            <a:endParaRPr lang="en-US" dirty="0" smtClean="0"/>
          </a:p>
          <a:p>
            <a:r>
              <a:rPr lang="en-US" dirty="0" smtClean="0"/>
              <a:t>Wilson got all of the Democrat votes</a:t>
            </a:r>
          </a:p>
          <a:p>
            <a:endParaRPr lang="en-US" dirty="0" smtClean="0"/>
          </a:p>
          <a:p>
            <a:r>
              <a:rPr lang="en-US" dirty="0" smtClean="0"/>
              <a:t>If this happened today what would happen?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3733800" cy="523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571500"/>
            <a:ext cx="7467600" cy="1143000"/>
          </a:xfrm>
        </p:spPr>
        <p:txBody>
          <a:bodyPr/>
          <a:lstStyle/>
          <a:p>
            <a:pPr algn="r"/>
            <a:r>
              <a:rPr lang="en-US" dirty="0" smtClean="0"/>
              <a:t>Wilson and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3657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Wilson was a Democrat but also a progressive (reforms in NJ)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elected he began </a:t>
            </a:r>
            <a:r>
              <a:rPr lang="en-US" smtClean="0"/>
              <a:t>to </a:t>
            </a:r>
            <a:r>
              <a:rPr lang="en-US" smtClean="0"/>
              <a:t>create reforms </a:t>
            </a:r>
            <a:r>
              <a:rPr lang="en-US" dirty="0" smtClean="0"/>
              <a:t>for tariffs, banks, and workers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447800"/>
            <a:ext cx="534048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-571500"/>
            <a:ext cx="7467600" cy="1143000"/>
          </a:xfrm>
        </p:spPr>
        <p:txBody>
          <a:bodyPr/>
          <a:lstStyle/>
          <a:p>
            <a:r>
              <a:rPr lang="en-US" dirty="0" smtClean="0"/>
              <a:t>Wilson and Reform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0" y="990600"/>
            <a:ext cx="4873752" cy="5257800"/>
          </a:xfrm>
        </p:spPr>
        <p:txBody>
          <a:bodyPr/>
          <a:lstStyle/>
          <a:p>
            <a:r>
              <a:rPr lang="en-US" dirty="0" smtClean="0"/>
              <a:t>Tariffs were limited and a graduated </a:t>
            </a:r>
            <a:r>
              <a:rPr lang="en-US" u="sng" dirty="0" smtClean="0"/>
              <a:t>income tax </a:t>
            </a:r>
            <a:r>
              <a:rPr lang="en-US" dirty="0" smtClean="0"/>
              <a:t>was passed</a:t>
            </a:r>
          </a:p>
          <a:p>
            <a:endParaRPr lang="en-US" dirty="0" smtClean="0"/>
          </a:p>
          <a:p>
            <a:r>
              <a:rPr lang="en-US" dirty="0" smtClean="0"/>
              <a:t>Creates the Federal Reserve (requires banks to hold some money)</a:t>
            </a:r>
          </a:p>
          <a:p>
            <a:endParaRPr lang="en-US" dirty="0" smtClean="0"/>
          </a:p>
          <a:p>
            <a:r>
              <a:rPr lang="en-US" dirty="0" smtClean="0"/>
              <a:t>Created the FTC (Federal Trade Commission) to investigate companies who are gaining unfair advantage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95400"/>
            <a:ext cx="4214140" cy="4192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-571500"/>
            <a:ext cx="7467600" cy="1143000"/>
          </a:xfrm>
        </p:spPr>
        <p:txBody>
          <a:bodyPr/>
          <a:lstStyle/>
          <a:p>
            <a:r>
              <a:rPr lang="en-US" dirty="0" smtClean="0"/>
              <a:t>Wilson and Reform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0" y="990600"/>
            <a:ext cx="9144000" cy="3200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Legislation to legalized Unions</a:t>
            </a:r>
          </a:p>
          <a:p>
            <a:endParaRPr lang="en-US" dirty="0" smtClean="0"/>
          </a:p>
          <a:p>
            <a:r>
              <a:rPr lang="en-US" dirty="0" smtClean="0"/>
              <a:t>Supported Federal Farm Loan Act (get farmers low-interest loans)</a:t>
            </a:r>
          </a:p>
          <a:p>
            <a:endParaRPr lang="en-US" dirty="0" smtClean="0"/>
          </a:p>
          <a:p>
            <a:r>
              <a:rPr lang="en-US" dirty="0" smtClean="0"/>
              <a:t>Supported 8-hour workday for railroad workers</a:t>
            </a:r>
          </a:p>
          <a:p>
            <a:endParaRPr lang="en-US" dirty="0" smtClean="0"/>
          </a:p>
          <a:p>
            <a:r>
              <a:rPr lang="en-US" dirty="0" smtClean="0"/>
              <a:t>Regulated child labor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9701" y="3429000"/>
            <a:ext cx="5234299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chavers.wikispaces.com/file/view/WilsonCartoon1.jpg/159571291/356x701/WilsonCarto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712" y="76200"/>
            <a:ext cx="6624088" cy="6755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Questions for “Progressivism’s Legacies and Limits”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77724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1)  Create a chart that highlights the changes that occurred in the government as a result of Progressivism?</a:t>
            </a:r>
          </a:p>
          <a:p>
            <a:endParaRPr lang="en-US" dirty="0" smtClean="0"/>
          </a:p>
          <a:p>
            <a:r>
              <a:rPr lang="en-US" dirty="0" smtClean="0"/>
              <a:t>2)  What groups did Progressivism fail to help? Why?</a:t>
            </a:r>
          </a:p>
          <a:p>
            <a:endParaRPr lang="en-US" dirty="0" smtClean="0"/>
          </a:p>
          <a:p>
            <a:r>
              <a:rPr lang="en-US" dirty="0" smtClean="0"/>
              <a:t>3)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</a:t>
            </a:r>
            <a:r>
              <a:rPr lang="en-US" smtClean="0"/>
              <a:t>)  Describe the </a:t>
            </a:r>
            <a:r>
              <a:rPr lang="en-US" dirty="0" smtClean="0"/>
              <a:t>Anti-Defamation League and its goals?</a:t>
            </a:r>
          </a:p>
        </p:txBody>
      </p:sp>
      <p:sp>
        <p:nvSpPr>
          <p:cNvPr id="4" name="Oval 3"/>
          <p:cNvSpPr/>
          <p:nvPr/>
        </p:nvSpPr>
        <p:spPr>
          <a:xfrm>
            <a:off x="2514600" y="3886200"/>
            <a:ext cx="32766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Violent results of Discrimination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486400" y="3886200"/>
            <a:ext cx="6096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62600" y="4495800"/>
            <a:ext cx="533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057400" y="4495800"/>
            <a:ext cx="6096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4038600"/>
            <a:ext cx="457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Review For Test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305800" cy="5483352"/>
          </a:xfrm>
        </p:spPr>
        <p:txBody>
          <a:bodyPr>
            <a:normAutofit/>
          </a:bodyPr>
          <a:lstStyle/>
          <a:p>
            <a:r>
              <a:rPr lang="en-US" dirty="0" smtClean="0"/>
              <a:t>Imperialism – What is it?  What were the motives for America to do it? Pan-Americanism – Hawaii</a:t>
            </a:r>
          </a:p>
          <a:p>
            <a:endParaRPr lang="en-US" dirty="0" smtClean="0"/>
          </a:p>
          <a:p>
            <a:r>
              <a:rPr lang="en-US" dirty="0" smtClean="0"/>
              <a:t>Spanish-American War – USS Maine – Rough Riders – Cuba – Platt Amendment - Yellow Journalism – Jingoism</a:t>
            </a:r>
          </a:p>
          <a:p>
            <a:endParaRPr lang="en-US" dirty="0" smtClean="0"/>
          </a:p>
          <a:p>
            <a:r>
              <a:rPr lang="en-US" dirty="0" smtClean="0"/>
              <a:t>Progressivism – What is it?  Why id it develop?  What changes occurred b/c of it (socially and government)? – Muckrakers- Women’s Suffrage - Prohibition </a:t>
            </a:r>
          </a:p>
          <a:p>
            <a:endParaRPr lang="en-US" dirty="0" smtClean="0"/>
          </a:p>
          <a:p>
            <a:r>
              <a:rPr lang="en-US" dirty="0" smtClean="0"/>
              <a:t>Teddy Roosevelt – Conservation – trustbuster – Woodrow Wilson and his reforms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487</TotalTime>
  <Words>298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Woodrow Wilson and the election of 1912</vt:lpstr>
      <vt:lpstr>The Election of 1912 was different</vt:lpstr>
      <vt:lpstr>Who won?</vt:lpstr>
      <vt:lpstr>Wilson and reform</vt:lpstr>
      <vt:lpstr>Wilson and Reform</vt:lpstr>
      <vt:lpstr>Wilson and Reform</vt:lpstr>
      <vt:lpstr>PowerPoint Presentation</vt:lpstr>
      <vt:lpstr>Questions for “Progressivism’s Legacies and Limits”</vt:lpstr>
      <vt:lpstr>Review For Test Topics</vt:lpstr>
    </vt:vector>
  </TitlesOfParts>
  <Company>Duval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mcdonaldd2</dc:creator>
  <cp:lastModifiedBy>Mcdonald, Damien L.</cp:lastModifiedBy>
  <cp:revision>30</cp:revision>
  <dcterms:created xsi:type="dcterms:W3CDTF">2012-10-18T13:33:59Z</dcterms:created>
  <dcterms:modified xsi:type="dcterms:W3CDTF">2013-09-17T16:47:37Z</dcterms:modified>
</cp:coreProperties>
</file>